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2" r:id="rId2"/>
    <p:sldId id="257" r:id="rId3"/>
    <p:sldId id="264" r:id="rId4"/>
    <p:sldId id="259" r:id="rId5"/>
    <p:sldId id="265" r:id="rId6"/>
    <p:sldId id="258" r:id="rId7"/>
    <p:sldId id="260" r:id="rId8"/>
    <p:sldId id="261" r:id="rId9"/>
    <p:sldId id="266" r:id="rId10"/>
    <p:sldId id="267" r:id="rId11"/>
    <p:sldId id="270" r:id="rId12"/>
    <p:sldId id="271" r:id="rId13"/>
    <p:sldId id="272" r:id="rId14"/>
    <p:sldId id="269" r:id="rId15"/>
    <p:sldId id="275" r:id="rId16"/>
    <p:sldId id="276" r:id="rId17"/>
    <p:sldId id="273" r:id="rId18"/>
    <p:sldId id="274" r:id="rId19"/>
    <p:sldId id="26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9162" autoAdjust="0"/>
  </p:normalViewPr>
  <p:slideViewPr>
    <p:cSldViewPr snapToGrid="0">
      <p:cViewPr varScale="1">
        <p:scale>
          <a:sx n="78" d="100"/>
          <a:sy n="78" d="100"/>
        </p:scale>
        <p:origin x="-84" y="-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276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26454-A595-47B4-A404-B83B993164D9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6A03A-A7D4-44FE-9015-87AC7C731E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7588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6A03A-A7D4-44FE-9015-87AC7C731EA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6A03A-A7D4-44FE-9015-87AC7C731EA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7249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587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8676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3092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442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7758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715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66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4720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3758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9737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386C8-7A85-4558-839D-A979BC719FD5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BF009-2519-4FCC-A083-D7A8E9C47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619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5б\демб альбом\f606858d1f5c21e10316e235baa650b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34" y="611248"/>
            <a:ext cx="5259345" cy="4750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49568" y="1109472"/>
            <a:ext cx="52547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Долгом каждого молодого человека является служба в армии.</a:t>
            </a:r>
          </a:p>
          <a:p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ради славы!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ради денег! 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 долг перед Отечеством!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981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ПК62\Desktop\5б\IMG_1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5016" y="353568"/>
            <a:ext cx="5343144" cy="5343144"/>
          </a:xfrm>
          <a:prstGeom prst="rect">
            <a:avLst/>
          </a:prstGeom>
          <a:noFill/>
        </p:spPr>
      </p:pic>
      <p:pic>
        <p:nvPicPr>
          <p:cNvPr id="4" name="Picture 2" descr="C:\Users\ПК62\Desktop\5б\демб альбом\992477276665057158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46907" y="304512"/>
            <a:ext cx="12481179" cy="57000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42560" y="995309"/>
            <a:ext cx="37917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err="1" smtClean="0"/>
              <a:t>Ильязов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Енали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Джамбулович</a:t>
            </a:r>
            <a:r>
              <a:rPr lang="ru-RU" sz="3600" i="1" dirty="0" smtClean="0"/>
              <a:t> 17.10.1995г</a:t>
            </a:r>
            <a:r>
              <a:rPr lang="ru-RU" sz="3600" i="1" dirty="0"/>
              <a:t>. проходил службу в рядах </a:t>
            </a:r>
            <a:r>
              <a:rPr lang="ru-RU" sz="3600" i="1" dirty="0" smtClean="0"/>
              <a:t>танковых войск Российской </a:t>
            </a:r>
            <a:r>
              <a:rPr lang="ru-RU" sz="3600" i="1" dirty="0"/>
              <a:t>Армии с </a:t>
            </a:r>
            <a:r>
              <a:rPr lang="ru-RU" sz="3600" i="1" dirty="0" smtClean="0"/>
              <a:t>2014 </a:t>
            </a:r>
            <a:r>
              <a:rPr lang="ru-RU" sz="3600" i="1" dirty="0"/>
              <a:t>по </a:t>
            </a:r>
            <a:r>
              <a:rPr lang="ru-RU" sz="3600" i="1" dirty="0" smtClean="0"/>
              <a:t>2015г</a:t>
            </a:r>
            <a:r>
              <a:rPr lang="ru-RU" sz="3600" i="1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К62\Desktop\5б\IMG_20190221_075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016" y="755904"/>
            <a:ext cx="3712781" cy="4945931"/>
          </a:xfrm>
          <a:prstGeom prst="rect">
            <a:avLst/>
          </a:prstGeom>
          <a:noFill/>
        </p:spPr>
      </p:pic>
      <p:pic>
        <p:nvPicPr>
          <p:cNvPr id="29699" name="Picture 3" descr="C:\Users\ПК62\Desktop\5б\IMG_1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5336" y="585216"/>
            <a:ext cx="5632704" cy="5632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Ð¤Ð¾ÑÐ¾ÑÐµÐ¿Ð¾ÑÑÐ°Ð¶ ÑÐ¾ ÑÑÑÐ¼Ð¾Ðº ÑÐ°Ð½ÐºÐ¾Ð²Ð¾Ð³Ð¾ Ð±Ð¸Ð°ÑÐ»Ð¾Ð½Ð° (30 ÑÐ¾ÑÐ¾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3" name="Picture 3" descr="C:\Users\ПК62\Desktop\5б\демб альбом\TankBiathlon2013-01-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032" y="219455"/>
            <a:ext cx="5408415" cy="3611881"/>
          </a:xfrm>
          <a:prstGeom prst="rect">
            <a:avLst/>
          </a:prstGeom>
          <a:noFill/>
        </p:spPr>
      </p:pic>
      <p:pic>
        <p:nvPicPr>
          <p:cNvPr id="4" name="Picture 2" descr="C:\Users\ПК62\Desktop\5б\IMG-20190220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0688" y="417576"/>
            <a:ext cx="3950208" cy="5266944"/>
          </a:xfrm>
          <a:prstGeom prst="rect">
            <a:avLst/>
          </a:prstGeom>
          <a:noFill/>
        </p:spPr>
      </p:pic>
      <p:pic>
        <p:nvPicPr>
          <p:cNvPr id="5" name="Picture 4" descr="C:\Users\ПК62\Desktop\5б\IMG_1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0312" y="2499360"/>
            <a:ext cx="4151376" cy="4151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C:\Users\ПК62\Desktop\5б\IMG_14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7585">
            <a:off x="7520916" y="423397"/>
            <a:ext cx="4029678" cy="5372904"/>
          </a:xfrm>
          <a:prstGeom prst="rect">
            <a:avLst/>
          </a:prstGeom>
          <a:noFill/>
        </p:spPr>
      </p:pic>
      <p:pic>
        <p:nvPicPr>
          <p:cNvPr id="31747" name="Picture 3" descr="C:\Users\ПК62\Desktop\5б\IMG-20190220-WA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5008" y="502920"/>
            <a:ext cx="3995928" cy="5327904"/>
          </a:xfrm>
          <a:prstGeom prst="rect">
            <a:avLst/>
          </a:prstGeom>
          <a:noFill/>
        </p:spPr>
      </p:pic>
      <p:pic>
        <p:nvPicPr>
          <p:cNvPr id="31748" name="Picture 4" descr="C:\Users\ПК62\Desktop\5б\IMG_20190221_0752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850917">
            <a:off x="-243840" y="1200910"/>
            <a:ext cx="5510784" cy="4133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ПК62\Desktop\5б\демб альбом\809893146691732505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6927" y="1995766"/>
            <a:ext cx="10774155" cy="4246538"/>
          </a:xfrm>
          <a:prstGeom prst="rect">
            <a:avLst/>
          </a:prstGeom>
          <a:noFill/>
        </p:spPr>
      </p:pic>
      <p:pic>
        <p:nvPicPr>
          <p:cNvPr id="28675" name="Picture 3" descr="C:\Users\ПК62\Desktop\5б\IMG_20190221_0748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381756" y="900684"/>
            <a:ext cx="5230368" cy="39227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" y="464427"/>
            <a:ext cx="38892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err="1" smtClean="0"/>
              <a:t>Сарсамбиев</a:t>
            </a:r>
            <a:r>
              <a:rPr lang="ru-RU" sz="3600" i="1" dirty="0" smtClean="0"/>
              <a:t>  </a:t>
            </a:r>
            <a:r>
              <a:rPr lang="ru-RU" sz="3600" i="1" dirty="0" err="1" smtClean="0"/>
              <a:t>Мамедали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Байрамкишиевич</a:t>
            </a:r>
            <a:r>
              <a:rPr lang="ru-RU" sz="3600" i="1" dirty="0" smtClean="0"/>
              <a:t> 10.08.1967г</a:t>
            </a:r>
            <a:r>
              <a:rPr lang="ru-RU" sz="3600" i="1" dirty="0"/>
              <a:t>. проходил службу в </a:t>
            </a:r>
            <a:r>
              <a:rPr lang="ru-RU" sz="3600" dirty="0" smtClean="0"/>
              <a:t>инженерно-саперной </a:t>
            </a:r>
            <a:r>
              <a:rPr lang="ru-RU" sz="3600" i="1" dirty="0" smtClean="0"/>
              <a:t>роте Советской </a:t>
            </a:r>
            <a:r>
              <a:rPr lang="ru-RU" sz="3600" i="1" dirty="0"/>
              <a:t>Армии с </a:t>
            </a:r>
            <a:r>
              <a:rPr lang="ru-RU" sz="3600" i="1" dirty="0" smtClean="0"/>
              <a:t>1985 </a:t>
            </a:r>
            <a:r>
              <a:rPr lang="ru-RU" sz="3600" i="1" dirty="0"/>
              <a:t>по </a:t>
            </a:r>
            <a:r>
              <a:rPr lang="ru-RU" sz="3600" i="1" dirty="0" smtClean="0"/>
              <a:t>1987г</a:t>
            </a:r>
            <a:r>
              <a:rPr lang="ru-RU" sz="3600" i="1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ПК62\Desktop\5б\демб альбом\da327587a58c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2768" y="1210056"/>
            <a:ext cx="5364480" cy="4023360"/>
          </a:xfrm>
          <a:prstGeom prst="rect">
            <a:avLst/>
          </a:prstGeom>
          <a:noFill/>
        </p:spPr>
      </p:pic>
      <p:pic>
        <p:nvPicPr>
          <p:cNvPr id="3" name="Picture 4" descr="C:\Users\ПК62\Desktop\5б\IMG_20190221_0748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751320" y="1455928"/>
            <a:ext cx="4689856" cy="3517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ПК62\Desktop\5б\демб альбом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4100" y="170688"/>
            <a:ext cx="5715000" cy="4267200"/>
          </a:xfrm>
          <a:prstGeom prst="rect">
            <a:avLst/>
          </a:prstGeom>
          <a:noFill/>
        </p:spPr>
      </p:pic>
      <p:pic>
        <p:nvPicPr>
          <p:cNvPr id="35843" name="Picture 3" descr="C:\Users\ПК62\Desktop\5б\демб альбом\111705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552" y="2753152"/>
            <a:ext cx="3133344" cy="3614671"/>
          </a:xfrm>
          <a:prstGeom prst="rect">
            <a:avLst/>
          </a:prstGeom>
          <a:noFill/>
        </p:spPr>
      </p:pic>
      <p:pic>
        <p:nvPicPr>
          <p:cNvPr id="35844" name="Picture 4" descr="C:\Users\ПК62\Desktop\5б\демб альбом\35da8d0146f135acc74c61e62ba83e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9737" y="1998618"/>
            <a:ext cx="4725543" cy="4859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ПК62\Desktop\5б\IMG_20190221_0748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023582" y="1403889"/>
            <a:ext cx="5574030" cy="418052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16864" y="873389"/>
            <a:ext cx="37917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err="1" smtClean="0"/>
              <a:t>Сарсамбиев</a:t>
            </a:r>
            <a:r>
              <a:rPr lang="ru-RU" sz="3600" i="1" dirty="0" smtClean="0"/>
              <a:t>  </a:t>
            </a:r>
            <a:r>
              <a:rPr lang="ru-RU" sz="3600" i="1" dirty="0" err="1" smtClean="0"/>
              <a:t>Байрамали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Мамедалиевич</a:t>
            </a:r>
            <a:r>
              <a:rPr lang="ru-RU" sz="3600" i="1" dirty="0" smtClean="0"/>
              <a:t> 17.08.1990г</a:t>
            </a:r>
            <a:r>
              <a:rPr lang="ru-RU" sz="3600" i="1" dirty="0"/>
              <a:t>. проходил службу в </a:t>
            </a:r>
            <a:r>
              <a:rPr lang="ru-RU" sz="3600" dirty="0" smtClean="0"/>
              <a:t>полку РВСН </a:t>
            </a:r>
            <a:r>
              <a:rPr lang="ru-RU" sz="3600" i="1" dirty="0" smtClean="0"/>
              <a:t>Российской </a:t>
            </a:r>
            <a:r>
              <a:rPr lang="ru-RU" sz="3600" i="1" dirty="0"/>
              <a:t>Армии с </a:t>
            </a:r>
            <a:r>
              <a:rPr lang="ru-RU" sz="3600" i="1" dirty="0" smtClean="0"/>
              <a:t>2008 </a:t>
            </a:r>
            <a:r>
              <a:rPr lang="ru-RU" sz="3600" i="1" dirty="0"/>
              <a:t>по </a:t>
            </a:r>
            <a:r>
              <a:rPr lang="ru-RU" sz="3600" i="1" dirty="0" smtClean="0"/>
              <a:t>2009г</a:t>
            </a:r>
            <a:r>
              <a:rPr lang="ru-RU" sz="3600" i="1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ПК62\Desktop\5б\IMG_20190221_0748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751592">
            <a:off x="697021" y="1304164"/>
            <a:ext cx="5462861" cy="4097146"/>
          </a:xfrm>
          <a:prstGeom prst="rect">
            <a:avLst/>
          </a:prstGeom>
          <a:noFill/>
        </p:spPr>
      </p:pic>
      <p:pic>
        <p:nvPicPr>
          <p:cNvPr id="33795" name="Picture 3" descr="C:\Users\ПК62\Desktop\5б\демб альбом\1-top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8902" y="1377696"/>
            <a:ext cx="5672474" cy="3722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5б\демб альбом\img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881" y="950314"/>
            <a:ext cx="7338015" cy="549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98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31210"/>
            <a:ext cx="12192000" cy="7429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0212946" y="1030309"/>
            <a:ext cx="721216" cy="21894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355151" y="437868"/>
            <a:ext cx="3380762" cy="271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31970" y="336941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i="1" dirty="0">
                <a:solidFill>
                  <a:schemeClr val="bg1"/>
                </a:solidFill>
              </a:rPr>
              <a:t>Перевозчиков Игорь Михайлович 19.08.1968г. проходил службу в рядах ВМФ Советской Армии с 08.10.1986 по 08.12.1989г.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33226" y="551347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Проходил службу на эскадренном миноносце "Боевой" в подразделении морской пехоты Тихоокеанского флота . </a:t>
            </a:r>
          </a:p>
        </p:txBody>
      </p:sp>
    </p:spTree>
    <p:extLst>
      <p:ext uri="{BB962C8B-B14F-4D97-AF65-F5344CB8AC3E}">
        <p14:creationId xmlns="" xmlns:p14="http://schemas.microsoft.com/office/powerpoint/2010/main" val="143602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C:\Users\ПК62\Desktop\5б\демб альбом\full_IMG_25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2079" y="3145536"/>
            <a:ext cx="3706896" cy="24725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77" y="788017"/>
            <a:ext cx="3727351" cy="491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66048" y="1038540"/>
            <a:ext cx="32770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Был награжден «Знаком корабля», 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Отличник ВМФ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</a:t>
            </a:r>
            <a:r>
              <a:rPr lang="ru-RU" dirty="0"/>
              <a:t>и медалью  « За дальний поход». </a:t>
            </a:r>
          </a:p>
        </p:txBody>
      </p:sp>
      <p:sp>
        <p:nvSpPr>
          <p:cNvPr id="8194" name="AutoShape 2" descr="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C:\Users\ПК62\Desktop\5б\демб альбом\a-product-5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3658" y="455440"/>
            <a:ext cx="3443478" cy="3020422"/>
          </a:xfrm>
          <a:prstGeom prst="rect">
            <a:avLst/>
          </a:prstGeom>
          <a:noFill/>
        </p:spPr>
      </p:pic>
      <p:sp>
        <p:nvSpPr>
          <p:cNvPr id="8198" name="AutoShape 6" descr="https://www.mir-faleristiki.ru/components/com_jshopping/files/img_products/full_IMG_25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882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62\Desktop\5б\демб альбом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088" y="1299934"/>
            <a:ext cx="7939505" cy="5369090"/>
          </a:xfrm>
          <a:prstGeom prst="rect">
            <a:avLst/>
          </a:prstGeom>
          <a:noFill/>
        </p:spPr>
      </p:pic>
      <p:pic>
        <p:nvPicPr>
          <p:cNvPr id="9" name="Содержимое 14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054" y="150587"/>
            <a:ext cx="4895017" cy="309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55648" y="5629579"/>
            <a:ext cx="4279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период с августа по октябрь 1987 года эскадренный миноносец «Боевой»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94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ПК62\Desktop\5б\демб альбом\boevoy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24" y="248413"/>
            <a:ext cx="10981840" cy="6804659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250" y="185806"/>
            <a:ext cx="3594188" cy="248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25056" y="4803940"/>
            <a:ext cx="44500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13 ноября 1989г. перешел на Тихоокеанский флот (ТОФ - 175 бригады ракетных кораблей 10-й ОПЭСК). С 4 апреля 1989г. по 23 сентября 1989г. боевая служба в Персидском заливе и  Южно- Китайском море.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170" name="AutoShape 2" descr="http://www.navy.su/1917-/esmin/sovremennyi/images/boevoy_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07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4185634"/>
            <a:ext cx="3932237" cy="168335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1820" y="5498592"/>
            <a:ext cx="11797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 ноября 2000г. по январь 2001г. принимал участие в мероприятиях по обеспечению правопорядка и общественной безопасности на территории Северо-Кавказского региона. Был награжден государственными  наградами Российской Федерации (медали </a:t>
            </a:r>
            <a:r>
              <a:rPr lang="en-US" dirty="0" smtClean="0"/>
              <a:t>III</a:t>
            </a:r>
            <a:r>
              <a:rPr lang="ru-RU" dirty="0" smtClean="0"/>
              <a:t>, </a:t>
            </a:r>
            <a:r>
              <a:rPr lang="en-US" dirty="0" smtClean="0"/>
              <a:t>II</a:t>
            </a:r>
            <a:r>
              <a:rPr lang="ru-RU" dirty="0" smtClean="0"/>
              <a:t>,  </a:t>
            </a:r>
            <a:r>
              <a:rPr lang="en-US" dirty="0" smtClean="0"/>
              <a:t>I</a:t>
            </a:r>
            <a:r>
              <a:rPr lang="ru-RU" dirty="0" smtClean="0"/>
              <a:t>, степени, знаки отличия).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448"/>
            <a:ext cx="4255008" cy="338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User-PC\Desktop\0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12480" y="1962912"/>
            <a:ext cx="3779520" cy="3535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ПК62\Desktop\5б\демб альбом\687058249179358391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89376" y="2353056"/>
            <a:ext cx="11059885" cy="4356925"/>
          </a:xfrm>
          <a:prstGeom prst="rect">
            <a:avLst/>
          </a:prstGeom>
          <a:noFill/>
        </p:spPr>
      </p:pic>
      <p:pic>
        <p:nvPicPr>
          <p:cNvPr id="6146" name="Picture 2" descr="C:\Users\ПК62\Desktop\5б\IMG_20190221_074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284580">
            <a:off x="6806053" y="1067834"/>
            <a:ext cx="4928199" cy="36961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31970" y="33694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i="1" dirty="0" smtClean="0"/>
              <a:t>Камалов Айдар </a:t>
            </a:r>
            <a:r>
              <a:rPr lang="ru-RU" sz="3600" i="1" dirty="0" err="1" smtClean="0"/>
              <a:t>Наильевич</a:t>
            </a:r>
            <a:r>
              <a:rPr lang="ru-RU" sz="3600" i="1" dirty="0" smtClean="0"/>
              <a:t> 27.11.1977г</a:t>
            </a:r>
            <a:r>
              <a:rPr lang="ru-RU" sz="3600" i="1" dirty="0"/>
              <a:t>. проходил службу в рядах </a:t>
            </a:r>
            <a:r>
              <a:rPr lang="ru-RU" sz="3600" i="1" dirty="0" smtClean="0"/>
              <a:t>ВВС Российской </a:t>
            </a:r>
            <a:r>
              <a:rPr lang="ru-RU" sz="3600" i="1" dirty="0"/>
              <a:t>Армии с </a:t>
            </a:r>
            <a:r>
              <a:rPr lang="ru-RU" sz="3600" i="1" dirty="0" smtClean="0"/>
              <a:t>1996 </a:t>
            </a:r>
            <a:r>
              <a:rPr lang="ru-RU" sz="3600" i="1" dirty="0"/>
              <a:t>по </a:t>
            </a:r>
            <a:r>
              <a:rPr lang="ru-RU" sz="3600" i="1" dirty="0" smtClean="0"/>
              <a:t>1998г</a:t>
            </a:r>
            <a:r>
              <a:rPr lang="ru-RU" sz="3600" i="1" dirty="0"/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42441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62\Desktop\5б\демб альбом\mid_226295_7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615" y="523240"/>
            <a:ext cx="7026960" cy="4694936"/>
          </a:xfrm>
          <a:prstGeom prst="rect">
            <a:avLst/>
          </a:prstGeom>
          <a:noFill/>
        </p:spPr>
      </p:pic>
      <p:pic>
        <p:nvPicPr>
          <p:cNvPr id="3073" name="Picture 1" descr="C:\Users\ПК62\Desktop\5б\IMG_20190221_0748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36484">
            <a:off x="-30348" y="1224236"/>
            <a:ext cx="6007783" cy="45058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81344" y="5218176"/>
            <a:ext cx="346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Первый год службы прошел в Саратовской области г. Энгельс.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053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ПК62\Desktop\5б\IMG_20190221_074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609222">
            <a:off x="153070" y="1075048"/>
            <a:ext cx="5914584" cy="4435938"/>
          </a:xfrm>
          <a:prstGeom prst="rect">
            <a:avLst/>
          </a:prstGeom>
          <a:noFill/>
        </p:spPr>
      </p:pic>
      <p:pic>
        <p:nvPicPr>
          <p:cNvPr id="3" name="Picture 2" descr="C:\Users\ПК62\Desktop\5б\IMG_20190221_074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986846">
            <a:off x="4588430" y="1638127"/>
            <a:ext cx="5728584" cy="42964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766304" y="512064"/>
            <a:ext cx="388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Увлекался гиревым спортом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246</Words>
  <Application>Microsoft Office PowerPoint</Application>
  <PresentationFormat>Произвольный</PresentationFormat>
  <Paragraphs>23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USER-PC</dc:creator>
  <cp:lastModifiedBy>ПК62</cp:lastModifiedBy>
  <cp:revision>81</cp:revision>
  <dcterms:created xsi:type="dcterms:W3CDTF">2019-02-14T15:37:18Z</dcterms:created>
  <dcterms:modified xsi:type="dcterms:W3CDTF">2019-02-21T08:00:06Z</dcterms:modified>
</cp:coreProperties>
</file>